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Vibur" panose="020B0604020202020204" charset="0"/>
      <p:regular r:id="rId17"/>
    </p:embeddedFont>
    <p:embeddedFont>
      <p:font typeface="Montserrat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84" d="100"/>
          <a:sy n="84" d="100"/>
        </p:scale>
        <p:origin x="-954" y="-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5096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Please listen and enjoy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4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4" cy="5134399"/>
            <a:chOff x="0" y="75"/>
            <a:chExt cx="5153704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4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4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0" y="2469742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4" y="26771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0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0" y="37188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2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89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1"/>
            <a:ext cx="698925" cy="684657"/>
            <a:chOff x="0" y="3785671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1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8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2808912" y="1867037"/>
            <a:ext cx="3646200" cy="2052600"/>
          </a:xfrm>
          <a:prstGeom prst="rect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dirty="0">
                <a:latin typeface="Vibur"/>
                <a:ea typeface="Vibur"/>
                <a:cs typeface="Vibur"/>
                <a:sym typeface="Vibur"/>
              </a:rPr>
              <a:t>FRIENDSHIP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800" y="2673425"/>
            <a:ext cx="3911374" cy="23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2675"/>
            <a:ext cx="2915824" cy="268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8175" y="0"/>
            <a:ext cx="2915825" cy="2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19050"/>
            <a:ext cx="2386800" cy="252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8174" y="2834125"/>
            <a:ext cx="2915825" cy="230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5825" y="-62675"/>
            <a:ext cx="3242375" cy="19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187624" y="267494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 BY ETHOS COMMITTIEE </a:t>
            </a:r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9600" dirty="0"/>
          </a:p>
        </p:txBody>
      </p:sp>
      <p:sp>
        <p:nvSpPr>
          <p:cNvPr id="2" name="5-Point Star 1"/>
          <p:cNvSpPr/>
          <p:nvPr/>
        </p:nvSpPr>
        <p:spPr>
          <a:xfrm>
            <a:off x="4572000" y="1995686"/>
            <a:ext cx="2520280" cy="21602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miley Face 2"/>
          <p:cNvSpPr/>
          <p:nvPr/>
        </p:nvSpPr>
        <p:spPr>
          <a:xfrm>
            <a:off x="1115616" y="1779662"/>
            <a:ext cx="1944216" cy="165618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25" y="58325"/>
            <a:ext cx="7659074" cy="50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Kindness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Hopefullness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Forgiveness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Can you think of some???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512" y="195486"/>
            <a:ext cx="8520600" cy="3416400"/>
          </a:xfrm>
          <a:prstGeom prst="rect">
            <a:avLst/>
          </a:prstGeom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We made some scripts  which show how a  good friend should act  and an unkind person will act </a:t>
            </a:r>
            <a:r>
              <a:rPr lang="en" dirty="0" smtClean="0"/>
              <a:t>!!!!                                                                            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  </a:t>
            </a:r>
            <a:r>
              <a:rPr lang="en" sz="6000" dirty="0" smtClean="0">
                <a:latin typeface="Vibur"/>
                <a:ea typeface="Vibur"/>
                <a:cs typeface="Vibur"/>
                <a:sym typeface="Vibur"/>
              </a:rPr>
              <a:t>:)   </a:t>
            </a:r>
            <a:endParaRPr lang="en" sz="6000" dirty="0">
              <a:latin typeface="Vibur"/>
              <a:ea typeface="Vibur"/>
              <a:cs typeface="Vibur"/>
              <a:sym typeface="Vibu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30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0" y="2117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are going to blindfold someone so if you would like to please put your hand up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2204350"/>
            <a:ext cx="8520600" cy="243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You will be blindfolded and your friend  will guide you to the cone there will be some obstacles </a:t>
            </a:r>
            <a:r>
              <a:rPr lang="en" sz="3600" dirty="0" smtClean="0"/>
              <a:t> trust your fr</a:t>
            </a:r>
            <a:r>
              <a:rPr lang="en-GB" sz="3600" dirty="0" err="1" smtClean="0"/>
              <a:t>ie</a:t>
            </a:r>
            <a:r>
              <a:rPr lang="en" sz="3600" dirty="0" smtClean="0"/>
              <a:t>nd!!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Thank you for listening  </a:t>
            </a:r>
            <a:r>
              <a:rPr lang="en" sz="9600">
                <a:latin typeface="Vibur"/>
                <a:ea typeface="Vibur"/>
                <a:cs typeface="Vibur"/>
                <a:sym typeface="Vibur"/>
              </a:rPr>
              <a:t>:)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85</Words>
  <Application>Microsoft Office PowerPoint</Application>
  <PresentationFormat>On-screen Show (16:9)</PresentationFormat>
  <Paragraphs>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Lato</vt:lpstr>
      <vt:lpstr>Vibur</vt:lpstr>
      <vt:lpstr>Montserrat</vt:lpstr>
      <vt:lpstr>Focus</vt:lpstr>
      <vt:lpstr>FRIENDSHIP</vt:lpstr>
      <vt:lpstr>PowerPoint Presentation</vt:lpstr>
      <vt:lpstr>Kindness Hopefullness  Forgiveness   Can you think of some???</vt:lpstr>
      <vt:lpstr>PowerPoint Presentation</vt:lpstr>
      <vt:lpstr>PowerPoint Presentation</vt:lpstr>
      <vt:lpstr>PowerPoint Presentation</vt:lpstr>
      <vt:lpstr>We are going to blindfold someone so if you would like to please put your hand up </vt:lpstr>
      <vt:lpstr>PowerPoint Presentation</vt:lpstr>
      <vt:lpstr>PowerPoint Presentation</vt:lpstr>
      <vt:lpstr> BY ETHOS COMMITTIEE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</dc:title>
  <dc:creator>11flewis</dc:creator>
  <cp:lastModifiedBy>Aturner</cp:lastModifiedBy>
  <cp:revision>6</cp:revision>
  <dcterms:modified xsi:type="dcterms:W3CDTF">2017-10-11T16:39:02Z</dcterms:modified>
</cp:coreProperties>
</file>